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089600" cy="19202400"/>
  <p:notesSz cx="9296400" cy="14782800"/>
  <p:defaultTextStyle>
    <a:defPPr>
      <a:defRPr lang="en-US"/>
    </a:defPPr>
    <a:lvl1pPr marL="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6852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370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0555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47406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84258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2111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57961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49481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67" autoAdjust="0"/>
    <p:restoredTop sz="94660"/>
  </p:normalViewPr>
  <p:slideViewPr>
    <p:cSldViewPr>
      <p:cViewPr>
        <p:scale>
          <a:sx n="33" d="100"/>
          <a:sy n="33" d="100"/>
        </p:scale>
        <p:origin x="-462" y="-72"/>
      </p:cViewPr>
      <p:guideLst>
        <p:guide orient="horz" pos="5760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5965192"/>
            <a:ext cx="26426160" cy="41160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10881360"/>
            <a:ext cx="2176272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4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2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16855" y="1129031"/>
            <a:ext cx="11890690" cy="240296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4774" y="1129031"/>
            <a:ext cx="35153920" cy="240296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9321"/>
            <a:ext cx="26426160" cy="3813810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798"/>
            <a:ext cx="26426160" cy="4200523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68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37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1055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74740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18425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6211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4777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85243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298316"/>
            <a:ext cx="13736640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6089650"/>
            <a:ext cx="13736640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4298316"/>
            <a:ext cx="13742036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6089650"/>
            <a:ext cx="13742036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764539"/>
            <a:ext cx="10228264" cy="325374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1" y="764541"/>
            <a:ext cx="17379950" cy="16388717"/>
          </a:xfrm>
        </p:spPr>
        <p:txBody>
          <a:bodyPr/>
          <a:lstStyle>
            <a:lvl1pPr>
              <a:defRPr sz="100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4018281"/>
            <a:ext cx="10228264" cy="13134977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13441680"/>
            <a:ext cx="18653760" cy="1586867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1715771"/>
            <a:ext cx="18653760" cy="11521440"/>
          </a:xfrm>
        </p:spPr>
        <p:txBody>
          <a:bodyPr/>
          <a:lstStyle>
            <a:lvl1pPr marL="0" indent="0">
              <a:buNone/>
              <a:defRPr sz="10000"/>
            </a:lvl1pPr>
            <a:lvl2pPr marL="1436852" indent="0">
              <a:buNone/>
              <a:defRPr sz="8800"/>
            </a:lvl2pPr>
            <a:lvl3pPr marL="2873703" indent="0">
              <a:buNone/>
              <a:defRPr sz="7500"/>
            </a:lvl3pPr>
            <a:lvl4pPr marL="4310555" indent="0">
              <a:buNone/>
              <a:defRPr sz="6300"/>
            </a:lvl4pPr>
            <a:lvl5pPr marL="5747406" indent="0">
              <a:buNone/>
              <a:defRPr sz="6300"/>
            </a:lvl5pPr>
            <a:lvl6pPr marL="7184258" indent="0">
              <a:buNone/>
              <a:defRPr sz="6300"/>
            </a:lvl6pPr>
            <a:lvl7pPr marL="8621110" indent="0">
              <a:buNone/>
              <a:defRPr sz="6300"/>
            </a:lvl7pPr>
            <a:lvl8pPr marL="10057961" indent="0">
              <a:buNone/>
              <a:defRPr sz="6300"/>
            </a:lvl8pPr>
            <a:lvl9pPr marL="11494813" indent="0">
              <a:buNone/>
              <a:defRPr sz="6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15028547"/>
            <a:ext cx="18653760" cy="2253613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  <a:prstGeom prst="rect">
            <a:avLst/>
          </a:prstGeom>
        </p:spPr>
        <p:txBody>
          <a:bodyPr vert="horz" lIns="287370" tIns="143685" rIns="287370" bIns="14368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480563"/>
            <a:ext cx="27980640" cy="12672696"/>
          </a:xfrm>
          <a:prstGeom prst="rect">
            <a:avLst/>
          </a:prstGeom>
        </p:spPr>
        <p:txBody>
          <a:bodyPr vert="horz" lIns="287370" tIns="143685" rIns="287370" bIns="1436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793F-165C-459A-9235-84B91EC0C4EA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17797781"/>
            <a:ext cx="98450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703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639" indent="-1077639" algn="l" defTabSz="2873703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884" indent="-898032" algn="l" defTabSz="2873703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2129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28981" indent="-718426" algn="l" defTabSz="2873703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65832" indent="-718426" algn="l" defTabSz="2873703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02684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39535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6387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3238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852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70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0555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47406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4258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2111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7961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481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flipV="1">
            <a:off x="7620000" y="1413632"/>
            <a:ext cx="1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3157" y="11624876"/>
            <a:ext cx="1600197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I </a:t>
            </a:r>
          </a:p>
          <a:p>
            <a:pPr algn="ctr"/>
            <a:r>
              <a:rPr lang="en-US" sz="2800" dirty="0"/>
              <a:t>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989" y="13091938"/>
            <a:ext cx="2144488" cy="1474022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Asurion </a:t>
            </a:r>
            <a:r>
              <a:rPr lang="en-US" sz="2800" dirty="0" smtClean="0"/>
              <a:t>wants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656" y="16532753"/>
            <a:ext cx="1981200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how I feel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2057400"/>
            <a:ext cx="297942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61458" y="15213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Anticipate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604658" y="152135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Enter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973786" y="147932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Engage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083658" y="14451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Exit / Reflect</a:t>
            </a:r>
            <a:endParaRPr lang="en-US" sz="2800" dirty="0"/>
          </a:p>
        </p:txBody>
      </p:sp>
      <p:sp>
        <p:nvSpPr>
          <p:cNvPr id="28" name="Donut 27"/>
          <p:cNvSpPr/>
          <p:nvPr/>
        </p:nvSpPr>
        <p:spPr>
          <a:xfrm>
            <a:off x="2286000" y="2868378"/>
            <a:ext cx="457200" cy="457200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8400" y="2340443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1</a:t>
            </a:r>
            <a:endParaRPr lang="en-US" sz="1800" dirty="0"/>
          </a:p>
        </p:txBody>
      </p:sp>
      <p:sp>
        <p:nvSpPr>
          <p:cNvPr id="32" name="Donut 31"/>
          <p:cNvSpPr/>
          <p:nvPr/>
        </p:nvSpPr>
        <p:spPr>
          <a:xfrm>
            <a:off x="5334001" y="2789671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25908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2</a:t>
            </a:r>
            <a:endParaRPr lang="en-US" sz="1800" dirty="0"/>
          </a:p>
        </p:txBody>
      </p:sp>
      <p:sp>
        <p:nvSpPr>
          <p:cNvPr id="37" name="Donut 36"/>
          <p:cNvSpPr/>
          <p:nvPr/>
        </p:nvSpPr>
        <p:spPr>
          <a:xfrm>
            <a:off x="8305800" y="27432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34400" y="252316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3</a:t>
            </a:r>
            <a:endParaRPr lang="en-US" sz="1800" dirty="0"/>
          </a:p>
        </p:txBody>
      </p:sp>
      <p:sp>
        <p:nvSpPr>
          <p:cNvPr id="43" name="Donut 42"/>
          <p:cNvSpPr/>
          <p:nvPr/>
        </p:nvSpPr>
        <p:spPr>
          <a:xfrm>
            <a:off x="115062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00114" y="252064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4</a:t>
            </a:r>
            <a:endParaRPr lang="en-US" sz="1800" dirty="0"/>
          </a:p>
        </p:txBody>
      </p:sp>
      <p:sp>
        <p:nvSpPr>
          <p:cNvPr id="47" name="Donut 46"/>
          <p:cNvSpPr/>
          <p:nvPr/>
        </p:nvSpPr>
        <p:spPr>
          <a:xfrm>
            <a:off x="153924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10114" y="22860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5</a:t>
            </a:r>
            <a:endParaRPr lang="en-US" sz="1800" dirty="0"/>
          </a:p>
        </p:txBody>
      </p:sp>
      <p:sp>
        <p:nvSpPr>
          <p:cNvPr id="51" name="Donut 50"/>
          <p:cNvSpPr/>
          <p:nvPr/>
        </p:nvSpPr>
        <p:spPr>
          <a:xfrm>
            <a:off x="205740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040600" y="2160242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6</a:t>
            </a:r>
            <a:endParaRPr lang="en-US" sz="1800" dirty="0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095501" y="1413632"/>
            <a:ext cx="38099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-163286" y="8939066"/>
            <a:ext cx="2220686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Internal Interactions</a:t>
            </a:r>
            <a:endParaRPr lang="en-US" sz="28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2438400" y="7366434"/>
            <a:ext cx="24993600" cy="26929"/>
          </a:xfrm>
          <a:prstGeom prst="line">
            <a:avLst/>
          </a:prstGeom>
          <a:ln w="31750" cap="sq">
            <a:solidFill>
              <a:schemeClr val="tx1"/>
            </a:solidFill>
            <a:prstDash val="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0999" y="6400800"/>
            <a:ext cx="2819401" cy="1904909"/>
          </a:xfrm>
          <a:prstGeom prst="rect">
            <a:avLst/>
          </a:prstGeom>
          <a:solidFill>
            <a:schemeClr val="bg1"/>
          </a:solidFill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b="1" dirty="0" smtClean="0"/>
              <a:t>Line of </a:t>
            </a:r>
            <a:r>
              <a:rPr lang="en-US" sz="2800" b="1" dirty="0" smtClean="0"/>
              <a:t>Visibility: What the Customer Doesn’t See</a:t>
            </a:r>
            <a:endParaRPr lang="en-US" sz="2800" b="1" dirty="0"/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4724401" y="1413632"/>
            <a:ext cx="48168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81000" y="14478091"/>
            <a:ext cx="29718000" cy="152309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81000" y="128778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81000" y="112776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9" idx="3"/>
          </p:cNvCxnSpPr>
          <p:nvPr/>
        </p:nvCxnSpPr>
        <p:spPr>
          <a:xfrm>
            <a:off x="4278086" y="2569623"/>
            <a:ext cx="1055915" cy="3126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7315200" y="2810155"/>
            <a:ext cx="970469" cy="9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8" idx="3"/>
          </p:cNvCxnSpPr>
          <p:nvPr/>
        </p:nvCxnSpPr>
        <p:spPr>
          <a:xfrm>
            <a:off x="10374086" y="2752344"/>
            <a:ext cx="985157" cy="2194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44" idx="3"/>
            <a:endCxn id="47" idx="2"/>
          </p:cNvCxnSpPr>
          <p:nvPr/>
        </p:nvCxnSpPr>
        <p:spPr>
          <a:xfrm>
            <a:off x="13639800" y="2749824"/>
            <a:ext cx="1752600" cy="2981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16154400" y="2886356"/>
            <a:ext cx="4334155" cy="2106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onut 110"/>
          <p:cNvSpPr/>
          <p:nvPr/>
        </p:nvSpPr>
        <p:spPr>
          <a:xfrm>
            <a:off x="23175686" y="2819400"/>
            <a:ext cx="457200" cy="457200"/>
          </a:xfrm>
          <a:prstGeom prst="don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541719" y="2514600"/>
            <a:ext cx="2290081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 smtClean="0"/>
              <a:t>Step 7</a:t>
            </a:r>
            <a:endParaRPr lang="en-US" sz="1800" dirty="0"/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27432000" y="1413632"/>
            <a:ext cx="0" cy="13140613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9946599" y="1371600"/>
            <a:ext cx="1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5938435" y="173504"/>
            <a:ext cx="198933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Customer Journey </a:t>
            </a:r>
            <a:r>
              <a:rPr lang="en-US" dirty="0" smtClean="0">
                <a:latin typeface="Comic Sans MS" pitchFamily="66" charset="0"/>
              </a:rPr>
              <a:t>Map Template: www.shmula.com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40" name="Straight Arrow Connector 1039"/>
          <p:cNvCxnSpPr/>
          <p:nvPr/>
        </p:nvCxnSpPr>
        <p:spPr>
          <a:xfrm>
            <a:off x="21212629" y="3096978"/>
            <a:ext cx="195217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-76200" y="4202833"/>
            <a:ext cx="2220686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 smtClean="0"/>
              <a:t>Touchpoints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3429000" y="15468600"/>
            <a:ext cx="24738151" cy="2840355"/>
            <a:chOff x="4941887" y="15785052"/>
            <a:chExt cx="24738151" cy="2840355"/>
          </a:xfrm>
        </p:grpSpPr>
        <p:grpSp>
          <p:nvGrpSpPr>
            <p:cNvPr id="103" name="Group 102"/>
            <p:cNvGrpSpPr>
              <a:grpSpLocks/>
            </p:cNvGrpSpPr>
            <p:nvPr/>
          </p:nvGrpSpPr>
          <p:grpSpPr bwMode="auto">
            <a:xfrm>
              <a:off x="6250576" y="15785052"/>
              <a:ext cx="23429462" cy="2805112"/>
              <a:chOff x="7162800" y="16930492"/>
              <a:chExt cx="23429462" cy="2805308"/>
            </a:xfrm>
          </p:grpSpPr>
          <p:cxnSp>
            <p:nvCxnSpPr>
              <p:cNvPr id="135" name="Straight Connector 134"/>
              <p:cNvCxnSpPr>
                <a:cxnSpLocks noChangeShapeType="1"/>
              </p:cNvCxnSpPr>
              <p:nvPr/>
            </p:nvCxnSpPr>
            <p:spPr bwMode="auto">
              <a:xfrm>
                <a:off x="7162800" y="16930492"/>
                <a:ext cx="0" cy="280530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Straight Connector 135"/>
              <p:cNvCxnSpPr>
                <a:cxnSpLocks noChangeShapeType="1"/>
              </p:cNvCxnSpPr>
              <p:nvPr/>
            </p:nvCxnSpPr>
            <p:spPr bwMode="auto">
              <a:xfrm flipH="1">
                <a:off x="7162800" y="19735800"/>
                <a:ext cx="23429462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4941887" y="15785052"/>
              <a:ext cx="92204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Good</a:t>
              </a: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5054600" y="18132964"/>
              <a:ext cx="7008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Bad</a:t>
              </a:r>
            </a:p>
          </p:txBody>
        </p:sp>
        <p:cxnSp>
          <p:nvCxnSpPr>
            <p:cNvPr id="109" name="Straight Connector 108"/>
            <p:cNvCxnSpPr>
              <a:cxnSpLocks noChangeShapeType="1"/>
            </p:cNvCxnSpPr>
            <p:nvPr/>
          </p:nvCxnSpPr>
          <p:spPr bwMode="auto">
            <a:xfrm>
              <a:off x="6327775" y="17476787"/>
              <a:ext cx="1865312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/>
            <p:cNvCxnSpPr>
              <a:cxnSpLocks noChangeShapeType="1"/>
            </p:cNvCxnSpPr>
            <p:nvPr/>
          </p:nvCxnSpPr>
          <p:spPr bwMode="auto">
            <a:xfrm flipV="1">
              <a:off x="8193087" y="17476787"/>
              <a:ext cx="2438400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Connector 124"/>
            <p:cNvCxnSpPr>
              <a:cxnSpLocks noChangeShapeType="1"/>
            </p:cNvCxnSpPr>
            <p:nvPr/>
          </p:nvCxnSpPr>
          <p:spPr bwMode="auto">
            <a:xfrm flipV="1">
              <a:off x="10631487" y="16154400"/>
              <a:ext cx="2819400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Connector 125"/>
            <p:cNvCxnSpPr>
              <a:cxnSpLocks noChangeShapeType="1"/>
            </p:cNvCxnSpPr>
            <p:nvPr/>
          </p:nvCxnSpPr>
          <p:spPr bwMode="auto">
            <a:xfrm>
              <a:off x="13450887" y="16154400"/>
              <a:ext cx="3276600" cy="9096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Connector 126"/>
            <p:cNvCxnSpPr>
              <a:cxnSpLocks noChangeShapeType="1"/>
            </p:cNvCxnSpPr>
            <p:nvPr/>
          </p:nvCxnSpPr>
          <p:spPr bwMode="auto">
            <a:xfrm flipV="1">
              <a:off x="16727487" y="16333787"/>
              <a:ext cx="3081338" cy="7302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Connector 127"/>
            <p:cNvCxnSpPr>
              <a:cxnSpLocks noChangeShapeType="1"/>
            </p:cNvCxnSpPr>
            <p:nvPr/>
          </p:nvCxnSpPr>
          <p:spPr bwMode="auto">
            <a:xfrm>
              <a:off x="19808825" y="16333787"/>
              <a:ext cx="1538287" cy="1676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>
              <a:cxnSpLocks noChangeShapeType="1"/>
            </p:cNvCxnSpPr>
            <p:nvPr/>
          </p:nvCxnSpPr>
          <p:spPr bwMode="auto">
            <a:xfrm flipV="1">
              <a:off x="21347112" y="16154400"/>
              <a:ext cx="820738" cy="18557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130"/>
            <p:cNvCxnSpPr>
              <a:cxnSpLocks noChangeShapeType="1"/>
            </p:cNvCxnSpPr>
            <p:nvPr/>
          </p:nvCxnSpPr>
          <p:spPr bwMode="auto">
            <a:xfrm>
              <a:off x="22167850" y="16154400"/>
              <a:ext cx="2865437" cy="5794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>
              <a:cxnSpLocks noChangeShapeType="1"/>
            </p:cNvCxnSpPr>
            <p:nvPr/>
          </p:nvCxnSpPr>
          <p:spPr bwMode="auto">
            <a:xfrm>
              <a:off x="25033287" y="16733837"/>
              <a:ext cx="381000" cy="7429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cxnSpLocks noChangeShapeType="1"/>
            </p:cNvCxnSpPr>
            <p:nvPr/>
          </p:nvCxnSpPr>
          <p:spPr bwMode="auto">
            <a:xfrm flipV="1">
              <a:off x="25414287" y="16154400"/>
              <a:ext cx="798513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122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NEWAsurion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Abilla, Peter</dc:creator>
  <cp:lastModifiedBy>Abilla, Peter</cp:lastModifiedBy>
  <cp:revision>114</cp:revision>
  <cp:lastPrinted>2012-05-30T21:23:44Z</cp:lastPrinted>
  <dcterms:created xsi:type="dcterms:W3CDTF">2012-05-30T16:19:22Z</dcterms:created>
  <dcterms:modified xsi:type="dcterms:W3CDTF">2012-06-11T21:14:43Z</dcterms:modified>
</cp:coreProperties>
</file>